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5573B"/>
    <a:srgbClr val="F680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E161-F280-4492-A541-D126CFE741AC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A23B8-8CF7-46EA-9A5D-B294D4528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183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E161-F280-4492-A541-D126CFE741AC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A23B8-8CF7-46EA-9A5D-B294D4528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250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E161-F280-4492-A541-D126CFE741AC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A23B8-8CF7-46EA-9A5D-B294D4528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35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E161-F280-4492-A541-D126CFE741AC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A23B8-8CF7-46EA-9A5D-B294D4528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334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E161-F280-4492-A541-D126CFE741AC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A23B8-8CF7-46EA-9A5D-B294D4528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996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E161-F280-4492-A541-D126CFE741AC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A23B8-8CF7-46EA-9A5D-B294D4528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893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E161-F280-4492-A541-D126CFE741AC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A23B8-8CF7-46EA-9A5D-B294D4528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5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E161-F280-4492-A541-D126CFE741AC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A23B8-8CF7-46EA-9A5D-B294D4528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651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E161-F280-4492-A541-D126CFE741AC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A23B8-8CF7-46EA-9A5D-B294D4528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84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E161-F280-4492-A541-D126CFE741AC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A23B8-8CF7-46EA-9A5D-B294D4528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502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E161-F280-4492-A541-D126CFE741AC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A23B8-8CF7-46EA-9A5D-B294D4528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237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5E161-F280-4492-A541-D126CFE741AC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A23B8-8CF7-46EA-9A5D-B294D4528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074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Die </a:t>
            </a:r>
            <a:r>
              <a:rPr lang="en-US" dirty="0" err="1" smtClean="0"/>
              <a:t>Farben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The Colors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028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9600" dirty="0" err="1" smtClean="0"/>
              <a:t>weiß</a:t>
            </a:r>
            <a:endParaRPr lang="en-US" sz="9600" dirty="0"/>
          </a:p>
        </p:txBody>
      </p:sp>
      <p:sp>
        <p:nvSpPr>
          <p:cNvPr id="5" name="Rectangle 4"/>
          <p:cNvSpPr/>
          <p:nvPr/>
        </p:nvSpPr>
        <p:spPr>
          <a:xfrm>
            <a:off x="1744579" y="2502569"/>
            <a:ext cx="3368842" cy="33688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85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9600" dirty="0" smtClean="0"/>
              <a:t>rot</a:t>
            </a:r>
            <a:endParaRPr lang="en-US" sz="9600" dirty="0"/>
          </a:p>
        </p:txBody>
      </p:sp>
      <p:sp>
        <p:nvSpPr>
          <p:cNvPr id="7" name="Rectangle 6"/>
          <p:cNvSpPr/>
          <p:nvPr/>
        </p:nvSpPr>
        <p:spPr>
          <a:xfrm>
            <a:off x="1672389" y="2298032"/>
            <a:ext cx="3765885" cy="3549315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338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9600" dirty="0" err="1" smtClean="0"/>
              <a:t>grün</a:t>
            </a:r>
            <a:endParaRPr lang="en-US" sz="9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182853" y="2418348"/>
            <a:ext cx="3368842" cy="336884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620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9600" dirty="0" err="1" smtClean="0"/>
              <a:t>blau</a:t>
            </a:r>
            <a:endParaRPr lang="en-US" sz="9600" dirty="0"/>
          </a:p>
        </p:txBody>
      </p:sp>
      <p:sp>
        <p:nvSpPr>
          <p:cNvPr id="7" name="Rectangle 6"/>
          <p:cNvSpPr/>
          <p:nvPr/>
        </p:nvSpPr>
        <p:spPr>
          <a:xfrm>
            <a:off x="1744579" y="2442412"/>
            <a:ext cx="3368842" cy="336884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457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9600" dirty="0" smtClean="0"/>
              <a:t>orange</a:t>
            </a:r>
            <a:endParaRPr lang="en-US" sz="9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182853" y="2418348"/>
            <a:ext cx="3368842" cy="3368842"/>
          </a:xfrm>
          <a:prstGeom prst="rect">
            <a:avLst/>
          </a:prstGeom>
          <a:solidFill>
            <a:srgbClr val="F680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71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9600" dirty="0" err="1" smtClean="0"/>
              <a:t>lila</a:t>
            </a:r>
            <a:endParaRPr lang="en-US" sz="9600" dirty="0"/>
          </a:p>
        </p:txBody>
      </p:sp>
      <p:sp>
        <p:nvSpPr>
          <p:cNvPr id="7" name="Rectangle 6"/>
          <p:cNvSpPr/>
          <p:nvPr/>
        </p:nvSpPr>
        <p:spPr>
          <a:xfrm>
            <a:off x="1744579" y="2454443"/>
            <a:ext cx="3368842" cy="3368842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30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9600" dirty="0" err="1" smtClean="0"/>
              <a:t>gelb</a:t>
            </a:r>
            <a:endParaRPr lang="en-US" sz="9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182853" y="2418348"/>
            <a:ext cx="3368842" cy="336884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337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9600" dirty="0" err="1" smtClean="0"/>
              <a:t>braun</a:t>
            </a:r>
            <a:endParaRPr lang="en-US" sz="9600" dirty="0"/>
          </a:p>
        </p:txBody>
      </p:sp>
      <p:sp>
        <p:nvSpPr>
          <p:cNvPr id="7" name="Rectangle 6"/>
          <p:cNvSpPr/>
          <p:nvPr/>
        </p:nvSpPr>
        <p:spPr>
          <a:xfrm>
            <a:off x="1744579" y="2466474"/>
            <a:ext cx="3368842" cy="3368842"/>
          </a:xfrm>
          <a:prstGeom prst="rect">
            <a:avLst/>
          </a:prstGeom>
          <a:solidFill>
            <a:srgbClr val="85573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852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9600" dirty="0" err="1" smtClean="0"/>
              <a:t>schwarz</a:t>
            </a:r>
            <a:endParaRPr lang="en-US" sz="9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182853" y="2418348"/>
            <a:ext cx="3368842" cy="336884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886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Widescreen</PresentationFormat>
  <Paragraphs>11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Die Farben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Austin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Farben</dc:title>
  <dc:creator>Greg Rohde</dc:creator>
  <cp:lastModifiedBy>Greg Rohde</cp:lastModifiedBy>
  <cp:revision>1</cp:revision>
  <dcterms:created xsi:type="dcterms:W3CDTF">2015-02-09T20:35:44Z</dcterms:created>
  <dcterms:modified xsi:type="dcterms:W3CDTF">2015-02-09T20:35:54Z</dcterms:modified>
</cp:coreProperties>
</file>